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Lato"/>
      <p:regular r:id="rId36"/>
      <p:bold r:id="rId37"/>
      <p:italic r:id="rId38"/>
      <p:boldItalic r:id="rId39"/>
    </p:embeddedFont>
    <p:embeddedFont>
      <p:font typeface="Bungee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AF75DC7-8B4A-4AB0-AA2E-C36D8B43F66C}">
  <a:tblStyle styleId="{FAF75DC7-8B4A-4AB0-AA2E-C36D8B43F6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ungee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Lato-bold.fntdata"/><Relationship Id="rId14" Type="http://schemas.openxmlformats.org/officeDocument/2006/relationships/slide" Target="slides/slide9.xml"/><Relationship Id="rId36" Type="http://schemas.openxmlformats.org/officeDocument/2006/relationships/font" Target="fonts/Lato-regular.fntdata"/><Relationship Id="rId17" Type="http://schemas.openxmlformats.org/officeDocument/2006/relationships/slide" Target="slides/slide12.xml"/><Relationship Id="rId39" Type="http://schemas.openxmlformats.org/officeDocument/2006/relationships/font" Target="fonts/Lato-boldItalic.fntdata"/><Relationship Id="rId16" Type="http://schemas.openxmlformats.org/officeDocument/2006/relationships/slide" Target="slides/slide11.xml"/><Relationship Id="rId38" Type="http://schemas.openxmlformats.org/officeDocument/2006/relationships/font" Target="fonts/La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6.png>
</file>

<file path=ppt/media/image19.png>
</file>

<file path=ppt/media/image21.png>
</file>

<file path=ppt/media/image22.png>
</file>

<file path=ppt/media/image23.png>
</file>

<file path=ppt/media/image24.jp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8f94b48ea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28f94b48ea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8f94b48ea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28f94b48ea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8f94b48eaa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28f94b48eaa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8f94b48ea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28f94b48ea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8f94b48ea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28f94b48ea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8f94b48ea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28f94b48ea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8f94b48eaa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28f94b48eaa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8f94b48eaa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28f94b48eaa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8f94b48eaa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8f94b48eaa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8f94b48eaa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28f94b48eaa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e7353413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2e7353413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8f94b48eaa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28f94b48eaa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8f94b48eaa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28f94b48eaa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8f94b48eaa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g28f94b48eaa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8f94b48eaa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28f94b48eaa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8f94b48eaa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g28f94b48eaa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8f94b48eaa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g28f94b48ea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8f94b48eaa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28f94b48ea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8f94b48eaa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g28f94b48eaa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8f94b48eaa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28f94b48eaa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8f94b48eaa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28f94b48eaa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8f94b48e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28f94b48e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8f94b48eaa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g28f94b48eaa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8f94b48ea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28f94b48ea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8f94b48ea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28f94b48ea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8f94b48ea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g28f94b48ea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8f94b48ea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28f94b48ea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8f94b48ea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28f94b48ea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8f94b48ea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28f94b48ea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3.png"/><Relationship Id="rId4" Type="http://schemas.openxmlformats.org/officeDocument/2006/relationships/image" Target="../media/image1.png"/><Relationship Id="rId5" Type="http://schemas.openxmlformats.org/officeDocument/2006/relationships/image" Target="../media/image7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Relationship Id="rId3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rside 1">
  <p:cSld name="TITLE_2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2415" y="1624718"/>
            <a:ext cx="2679200" cy="1894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700000" dist="19050">
              <a:srgbClr val="000000">
                <a:alpha val="49411"/>
              </a:srgbClr>
            </a:outerShdw>
          </a:effectLst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0575" y="-197900"/>
            <a:ext cx="3534801" cy="249893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700000" dist="19050">
              <a:srgbClr val="000000">
                <a:alpha val="49411"/>
              </a:srgbClr>
            </a:outerShdw>
          </a:effectLst>
        </p:spPr>
      </p:pic>
      <p:sp>
        <p:nvSpPr>
          <p:cNvPr id="12" name="Google Shape;12;p2"/>
          <p:cNvSpPr txBox="1"/>
          <p:nvPr>
            <p:ph type="title"/>
          </p:nvPr>
        </p:nvSpPr>
        <p:spPr>
          <a:xfrm>
            <a:off x="415500" y="3403493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8775" y="-7994"/>
            <a:ext cx="1894100" cy="18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 rot="2700000">
            <a:off x="5219766" y="1849866"/>
            <a:ext cx="868469" cy="868469"/>
          </a:xfrm>
          <a:prstGeom prst="rect">
            <a:avLst/>
          </a:prstGeom>
          <a:solidFill>
            <a:srgbClr val="00AEEF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 rot="2700000">
            <a:off x="3792861" y="2141561"/>
            <a:ext cx="733128" cy="73312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 rot="2700000">
            <a:off x="-298455" y="2802041"/>
            <a:ext cx="1135755" cy="1135967"/>
          </a:xfrm>
          <a:prstGeom prst="rect">
            <a:avLst/>
          </a:prstGeom>
          <a:solidFill>
            <a:srgbClr val="FFF2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/>
          <p:nvPr/>
        </p:nvSpPr>
        <p:spPr>
          <a:xfrm rot="2699200">
            <a:off x="3071647" y="-331903"/>
            <a:ext cx="911956" cy="911956"/>
          </a:xfrm>
          <a:prstGeom prst="rect">
            <a:avLst/>
          </a:prstGeom>
          <a:solidFill>
            <a:srgbClr val="FFF2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 rot="2700000">
            <a:off x="1360153" y="-100572"/>
            <a:ext cx="1156544" cy="1156544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5">
            <a:alphaModFix/>
          </a:blip>
          <a:srcRect b="0" l="32975" r="0" t="0"/>
          <a:stretch/>
        </p:blipFill>
        <p:spPr>
          <a:xfrm rot="2700000">
            <a:off x="2194982" y="1044819"/>
            <a:ext cx="1481711" cy="1473882"/>
          </a:xfrm>
          <a:prstGeom prst="rect">
            <a:avLst/>
          </a:prstGeom>
          <a:noFill/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</p:pic>
      <p:sp>
        <p:nvSpPr>
          <p:cNvPr id="20" name="Google Shape;20;p2"/>
          <p:cNvSpPr/>
          <p:nvPr/>
        </p:nvSpPr>
        <p:spPr>
          <a:xfrm rot="2700000">
            <a:off x="148017" y="790251"/>
            <a:ext cx="1100541" cy="1100541"/>
          </a:xfrm>
          <a:prstGeom prst="rect">
            <a:avLst/>
          </a:prstGeom>
          <a:solidFill>
            <a:srgbClr val="00AEEF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 rot="2700000">
            <a:off x="5219766" y="-571484"/>
            <a:ext cx="868469" cy="868469"/>
          </a:xfrm>
          <a:prstGeom prst="rect">
            <a:avLst/>
          </a:prstGeom>
          <a:solidFill>
            <a:srgbClr val="00AEEF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 rot="2700000">
            <a:off x="5979618" y="1329805"/>
            <a:ext cx="438689" cy="438689"/>
          </a:xfrm>
          <a:prstGeom prst="rect">
            <a:avLst/>
          </a:prstGeom>
          <a:solidFill>
            <a:srgbClr val="FFF2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"/>
          <p:cNvSpPr/>
          <p:nvPr/>
        </p:nvSpPr>
        <p:spPr>
          <a:xfrm rot="2700000">
            <a:off x="5959233" y="460145"/>
            <a:ext cx="340260" cy="34026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"/>
          <p:cNvSpPr/>
          <p:nvPr/>
        </p:nvSpPr>
        <p:spPr>
          <a:xfrm rot="2700000">
            <a:off x="539130" y="-330895"/>
            <a:ext cx="596940" cy="596940"/>
          </a:xfrm>
          <a:prstGeom prst="rect">
            <a:avLst/>
          </a:prstGeom>
          <a:solidFill>
            <a:srgbClr val="FFF2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"/>
          <p:cNvSpPr/>
          <p:nvPr/>
        </p:nvSpPr>
        <p:spPr>
          <a:xfrm rot="2700000">
            <a:off x="-459889" y="-14089"/>
            <a:ext cx="733128" cy="73312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 rot="2700000">
            <a:off x="-586789" y="1821836"/>
            <a:ext cx="733128" cy="73312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45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s - Yellow">
  <p:cSld name="TITLE_2_1_1_6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76" name="Google Shape;76;p11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4021623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1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4014589" y="0"/>
            <a:ext cx="4021623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1"/>
          <p:cNvPicPr preferRelativeResize="0"/>
          <p:nvPr/>
        </p:nvPicPr>
        <p:blipFill rotWithShape="1">
          <a:blip r:embed="rId2">
            <a:alphaModFix/>
          </a:blip>
          <a:srcRect b="41386" l="0" r="72278" t="0"/>
          <a:stretch/>
        </p:blipFill>
        <p:spPr>
          <a:xfrm>
            <a:off x="8029152" y="0"/>
            <a:ext cx="111485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s - Grey">
  <p:cSld name="TITLE_2_1_1_3_4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82" name="Google Shape;82;p12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64345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2"/>
          <p:cNvPicPr preferRelativeResize="0"/>
          <p:nvPr/>
        </p:nvPicPr>
        <p:blipFill rotWithShape="1">
          <a:blip r:embed="rId2">
            <a:alphaModFix/>
          </a:blip>
          <a:srcRect b="41386" l="0" r="57782" t="0"/>
          <a:stretch/>
        </p:blipFill>
        <p:spPr>
          <a:xfrm>
            <a:off x="6427468" y="0"/>
            <a:ext cx="2716524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e - Cyan">
  <p:cSld name="TITLE_2_3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 rotWithShape="1">
          <a:blip r:embed="rId2">
            <a:alphaModFix/>
          </a:blip>
          <a:srcRect b="41383" l="0" r="0" t="0"/>
          <a:stretch/>
        </p:blipFill>
        <p:spPr>
          <a:xfrm>
            <a:off x="0" y="0"/>
            <a:ext cx="64344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 rotWithShape="1">
          <a:blip r:embed="rId2">
            <a:alphaModFix/>
          </a:blip>
          <a:srcRect b="41383" l="0" r="57780" t="0"/>
          <a:stretch/>
        </p:blipFill>
        <p:spPr>
          <a:xfrm>
            <a:off x="6427375" y="0"/>
            <a:ext cx="2716620" cy="4714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311700" y="1733150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◆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◇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⎯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⬥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⬦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⎼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e - Orange">
  <p:cSld name="TITLE_2_1_3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64344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 rotWithShape="1">
          <a:blip r:embed="rId2">
            <a:alphaModFix/>
          </a:blip>
          <a:srcRect b="41386" l="0" r="57780" t="0"/>
          <a:stretch/>
        </p:blipFill>
        <p:spPr>
          <a:xfrm>
            <a:off x="6427375" y="0"/>
            <a:ext cx="2716620" cy="47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14"/>
          <p:cNvSpPr txBox="1"/>
          <p:nvPr>
            <p:ph idx="1" type="body"/>
          </p:nvPr>
        </p:nvSpPr>
        <p:spPr>
          <a:xfrm>
            <a:off x="311700" y="1733150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◆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◇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⎯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⬥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⬦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⎼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e - Yellow">
  <p:cSld name="TITLE_2_1_1_5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4021623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4014589" y="0"/>
            <a:ext cx="4021623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 rotWithShape="1">
          <a:blip r:embed="rId2">
            <a:alphaModFix/>
          </a:blip>
          <a:srcRect b="41386" l="0" r="72278" t="0"/>
          <a:stretch/>
        </p:blipFill>
        <p:spPr>
          <a:xfrm>
            <a:off x="8029152" y="0"/>
            <a:ext cx="1114850" cy="47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1700" y="1733150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◆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◇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⎯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⬥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⬦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⎼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e - Grey">
  <p:cSld name="TITLE_2_1_1_3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64345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2">
            <a:alphaModFix/>
          </a:blip>
          <a:srcRect b="41386" l="0" r="57782" t="0"/>
          <a:stretch/>
        </p:blipFill>
        <p:spPr>
          <a:xfrm>
            <a:off x="6427468" y="0"/>
            <a:ext cx="2716524" cy="47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11700" y="1733150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◆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◇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⎯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⬥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⬦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⎼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113" name="Google Shape;11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1 - Cyan">
  <p:cSld name="TITLE_2_2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16" name="Google Shape;116;p17"/>
          <p:cNvSpPr txBox="1"/>
          <p:nvPr>
            <p:ph idx="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17" name="Google Shape;117;p17"/>
          <p:cNvSpPr/>
          <p:nvPr/>
        </p:nvSpPr>
        <p:spPr>
          <a:xfrm>
            <a:off x="0" y="351350"/>
            <a:ext cx="9144000" cy="438360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75500"/>
            <a:ext cx="9144000" cy="438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type="title"/>
          </p:nvPr>
        </p:nvSpPr>
        <p:spPr>
          <a:xfrm>
            <a:off x="1254300" y="1561400"/>
            <a:ext cx="6635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200"/>
              </a:buClr>
              <a:buSzPts val="12000"/>
              <a:buNone/>
              <a:defRPr sz="12000">
                <a:solidFill>
                  <a:srgbClr val="FFF2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1 - Orange">
  <p:cSld name="TITLE_2_1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0" y="351350"/>
            <a:ext cx="9144000" cy="4383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 rotWithShape="1">
          <a:blip r:embed="rId2">
            <a:alphaModFix amt="70000"/>
          </a:blip>
          <a:srcRect b="1438" l="0" r="0" t="-1439"/>
          <a:stretch/>
        </p:blipFill>
        <p:spPr>
          <a:xfrm>
            <a:off x="0" y="126175"/>
            <a:ext cx="9144000" cy="438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>
            <p:ph type="title"/>
          </p:nvPr>
        </p:nvSpPr>
        <p:spPr>
          <a:xfrm>
            <a:off x="1254300" y="1561400"/>
            <a:ext cx="6635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pic>
        <p:nvPicPr>
          <p:cNvPr id="126" name="Google Shape;12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1 - Yellow">
  <p:cSld name="TITLE_2_1_1_4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29" name="Google Shape;129;p19"/>
          <p:cNvSpPr/>
          <p:nvPr/>
        </p:nvSpPr>
        <p:spPr>
          <a:xfrm>
            <a:off x="0" y="351350"/>
            <a:ext cx="9144000" cy="43836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75500"/>
            <a:ext cx="9144000" cy="438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>
            <p:ph type="title"/>
          </p:nvPr>
        </p:nvSpPr>
        <p:spPr>
          <a:xfrm>
            <a:off x="1254300" y="1561400"/>
            <a:ext cx="6635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12000"/>
              <a:buNone/>
              <a:defRPr sz="120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1 - Grey">
  <p:cSld name="TITLE_2_1_1_3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0" y="351350"/>
            <a:ext cx="9144000" cy="4383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75500"/>
            <a:ext cx="9144000" cy="438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>
            <p:ph type="title"/>
          </p:nvPr>
        </p:nvSpPr>
        <p:spPr>
          <a:xfrm>
            <a:off x="1254300" y="1561400"/>
            <a:ext cx="6635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2 - Cyan">
  <p:cSld name="TITLE_2_2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29" name="Google Shape;29;p3"/>
          <p:cNvSpPr txBox="1"/>
          <p:nvPr>
            <p:ph idx="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200"/>
              </a:buClr>
              <a:buSzPts val="3600"/>
              <a:buNone/>
              <a:defRPr sz="3600">
                <a:solidFill>
                  <a:srgbClr val="FFF2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32" name="Google Shape;32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2 - Orange">
  <p:cSld name="TITLE_2_1_2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2 - Yellow">
  <p:cSld name="TITLE_2_1_1_4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9pPr>
          </a:lstStyle>
          <a:p/>
        </p:txBody>
      </p:sp>
      <p:pic>
        <p:nvPicPr>
          <p:cNvPr id="148" name="Google Shape;14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2 - Grey">
  <p:cSld name="TITLE_2_1_1_3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51" name="Google Shape;151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153" name="Google Shape;153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Cyan">
  <p:cSld name="TITLE_2_2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24"/>
          <p:cNvPicPr preferRelativeResize="0"/>
          <p:nvPr/>
        </p:nvPicPr>
        <p:blipFill rotWithShape="1">
          <a:blip r:embed="rId2">
            <a:alphaModFix amt="15000"/>
          </a:blip>
          <a:srcRect b="0" l="8877" r="5261" t="27546"/>
          <a:stretch/>
        </p:blipFill>
        <p:spPr>
          <a:xfrm>
            <a:off x="-31975" y="-39975"/>
            <a:ext cx="9215055" cy="5183477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>
            <p:ph type="title"/>
          </p:nvPr>
        </p:nvSpPr>
        <p:spPr>
          <a:xfrm>
            <a:off x="419050" y="1924200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FFF2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Orange">
  <p:cSld name="TITLE_2_1_2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5"/>
          <p:cNvPicPr preferRelativeResize="0"/>
          <p:nvPr/>
        </p:nvPicPr>
        <p:blipFill rotWithShape="1">
          <a:blip r:embed="rId2">
            <a:alphaModFix amt="15000"/>
          </a:blip>
          <a:srcRect b="33994" l="-213" r="23872" t="1578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>
            <p:ph type="title"/>
          </p:nvPr>
        </p:nvSpPr>
        <p:spPr>
          <a:xfrm>
            <a:off x="383525" y="1924200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Yellow">
  <p:cSld name="TITLE_2_1_1_4_1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26"/>
          <p:cNvPicPr preferRelativeResize="0"/>
          <p:nvPr/>
        </p:nvPicPr>
        <p:blipFill rotWithShape="1">
          <a:blip r:embed="rId2">
            <a:alphaModFix amt="9000"/>
          </a:blip>
          <a:srcRect b="7812" l="0" r="3231" t="10533"/>
          <a:stretch/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6"/>
          <p:cNvSpPr txBox="1"/>
          <p:nvPr>
            <p:ph type="title"/>
          </p:nvPr>
        </p:nvSpPr>
        <p:spPr>
          <a:xfrm>
            <a:off x="415500" y="1924200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Grey">
  <p:cSld name="TITLE_2_1_1_3_1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2">
            <a:alphaModFix amt="9000"/>
          </a:blip>
          <a:srcRect b="7811" l="0" r="0" t="7804"/>
          <a:stretch/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>
            <p:ph type="title"/>
          </p:nvPr>
        </p:nvSpPr>
        <p:spPr>
          <a:xfrm>
            <a:off x="415525" y="1932193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73" name="Google Shape;17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Yellowa">
  <p:cSld name="TITLE_2_4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28"/>
          <p:cNvPicPr preferRelativeResize="0"/>
          <p:nvPr/>
        </p:nvPicPr>
        <p:blipFill rotWithShape="1">
          <a:blip r:embed="rId2">
            <a:alphaModFix amt="9000"/>
          </a:blip>
          <a:srcRect b="7812" l="0" r="3231" t="10533"/>
          <a:stretch/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>
            <p:ph type="title"/>
          </p:nvPr>
        </p:nvSpPr>
        <p:spPr>
          <a:xfrm>
            <a:off x="383525" y="1924200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78" name="Google Shape;17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35" name="Google Shape;3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sigt - Cyan">
  <p:cSld name="TITLE_2_3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2100" y="0"/>
            <a:ext cx="4572000" cy="514350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5"/>
          <p:cNvSpPr txBox="1"/>
          <p:nvPr>
            <p:ph type="title"/>
          </p:nvPr>
        </p:nvSpPr>
        <p:spPr>
          <a:xfrm>
            <a:off x="265500" y="139785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None/>
              <a:defRPr sz="3000">
                <a:solidFill>
                  <a:srgbClr val="FFFF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1" type="subTitle"/>
          </p:nvPr>
        </p:nvSpPr>
        <p:spPr>
          <a:xfrm>
            <a:off x="265500" y="29677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4755450" y="962025"/>
            <a:ext cx="4220400" cy="3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  <a:defRPr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◆"/>
              <a:defRPr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◇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⬥"/>
              <a:defRPr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⬦"/>
              <a:defRPr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⬩"/>
              <a:defRPr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⎼"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42" name="Google Shape;4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sigt - Orange">
  <p:cSld name="TITLE_2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2100" y="0"/>
            <a:ext cx="45720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6"/>
          <p:cNvSpPr txBox="1"/>
          <p:nvPr>
            <p:ph type="title"/>
          </p:nvPr>
        </p:nvSpPr>
        <p:spPr>
          <a:xfrm>
            <a:off x="265500" y="139785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" type="subTitle"/>
          </p:nvPr>
        </p:nvSpPr>
        <p:spPr>
          <a:xfrm>
            <a:off x="265500" y="29677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4755450" y="962025"/>
            <a:ext cx="4220400" cy="3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  <a:defRPr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◆"/>
              <a:defRPr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◇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⬥"/>
              <a:defRPr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⬦"/>
              <a:defRPr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⬩"/>
              <a:defRPr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⎼"/>
              <a:defRPr/>
            </a:lvl9pPr>
          </a:lstStyle>
          <a:p/>
        </p:txBody>
      </p:sp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sigt - Yellow">
  <p:cSld name="TITLE_2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/>
          <p:nvPr/>
        </p:nvSpPr>
        <p:spPr>
          <a:xfrm>
            <a:off x="2100" y="0"/>
            <a:ext cx="4572000" cy="51435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7"/>
          <p:cNvSpPr txBox="1"/>
          <p:nvPr>
            <p:ph type="title"/>
          </p:nvPr>
        </p:nvSpPr>
        <p:spPr>
          <a:xfrm>
            <a:off x="265500" y="139785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000"/>
              <a:buNone/>
              <a:defRPr sz="30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subTitle"/>
          </p:nvPr>
        </p:nvSpPr>
        <p:spPr>
          <a:xfrm>
            <a:off x="265500" y="29677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55" name="Google Shape;55;p7"/>
          <p:cNvSpPr txBox="1"/>
          <p:nvPr>
            <p:ph idx="2" type="body"/>
          </p:nvPr>
        </p:nvSpPr>
        <p:spPr>
          <a:xfrm>
            <a:off x="4755450" y="962025"/>
            <a:ext cx="4220400" cy="3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  <a:defRPr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◆"/>
              <a:defRPr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◇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⬥"/>
              <a:defRPr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⬦"/>
              <a:defRPr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⬩"/>
              <a:defRPr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⎼"/>
              <a:defRPr/>
            </a:lvl9pPr>
          </a:lstStyle>
          <a:p/>
        </p:txBody>
      </p:sp>
      <p:pic>
        <p:nvPicPr>
          <p:cNvPr id="56" name="Google Shape;5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sigt - Grey">
  <p:cSld name="TITLE_2_1_1_3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2100" y="0"/>
            <a:ext cx="45720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8"/>
          <p:cNvSpPr txBox="1"/>
          <p:nvPr>
            <p:ph type="title"/>
          </p:nvPr>
        </p:nvSpPr>
        <p:spPr>
          <a:xfrm>
            <a:off x="265500" y="139785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" type="subTitle"/>
          </p:nvPr>
        </p:nvSpPr>
        <p:spPr>
          <a:xfrm>
            <a:off x="265500" y="29677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62" name="Google Shape;62;p8"/>
          <p:cNvSpPr txBox="1"/>
          <p:nvPr>
            <p:ph idx="2" type="body"/>
          </p:nvPr>
        </p:nvSpPr>
        <p:spPr>
          <a:xfrm>
            <a:off x="4755450" y="962025"/>
            <a:ext cx="4220400" cy="3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  <a:defRPr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◆"/>
              <a:defRPr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◇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⬥"/>
              <a:defRPr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⬦"/>
              <a:defRPr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⬩"/>
              <a:defRPr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⎼"/>
              <a:defRPr/>
            </a:lvl9pPr>
          </a:lstStyle>
          <a:p/>
        </p:txBody>
      </p:sp>
      <p:pic>
        <p:nvPicPr>
          <p:cNvPr id="63" name="Google Shape;6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s - Cyan">
  <p:cSld name="TITLE_2_3_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66" name="Google Shape;66;p9"/>
          <p:cNvPicPr preferRelativeResize="0"/>
          <p:nvPr/>
        </p:nvPicPr>
        <p:blipFill rotWithShape="1">
          <a:blip r:embed="rId2">
            <a:alphaModFix/>
          </a:blip>
          <a:srcRect b="41383" l="0" r="0" t="0"/>
          <a:stretch/>
        </p:blipFill>
        <p:spPr>
          <a:xfrm>
            <a:off x="0" y="0"/>
            <a:ext cx="64344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2">
            <a:alphaModFix/>
          </a:blip>
          <a:srcRect b="41383" l="0" r="57780" t="0"/>
          <a:stretch/>
        </p:blipFill>
        <p:spPr>
          <a:xfrm>
            <a:off x="6427375" y="0"/>
            <a:ext cx="271662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s - Orange">
  <p:cSld name="TITLE_2_1_4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71" name="Google Shape;71;p10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64344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 rotWithShape="1">
          <a:blip r:embed="rId2">
            <a:alphaModFix/>
          </a:blip>
          <a:srcRect b="41386" l="0" r="57780" t="0"/>
          <a:stretch/>
        </p:blipFill>
        <p:spPr>
          <a:xfrm>
            <a:off x="6427375" y="0"/>
            <a:ext cx="271662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ungee"/>
              <a:buNone/>
              <a:defRPr b="0" i="0" sz="2200" u="none" cap="none" strike="noStrik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❖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◆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◇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⎼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⬥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⬦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🞘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⎼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Font typeface="Lato"/>
              <a:buChar char="⎼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w3schools.com/html/html_formatting.asp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4.png"/><Relationship Id="rId4" Type="http://schemas.openxmlformats.org/officeDocument/2006/relationships/image" Target="../media/image3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432092" y="3610993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coding pirates hillerød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1. aften - </a:t>
            </a:r>
            <a:r>
              <a:rPr lang="da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Grundlæggende Web Development (om HTML) af Jonas Bak Phillipson</a:t>
            </a: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Hvad et “HTML” dokument basalt set består af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(02-example)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311700" y="749825"/>
            <a:ext cx="86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Hvad et “HTML” dokument basalt set består af 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11700" y="1322525"/>
            <a:ext cx="42594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Et “HTML” dokument består basalt set af: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45" name="Google Shape;245;p39"/>
          <p:cNvGraphicFramePr/>
          <p:nvPr/>
        </p:nvGraphicFramePr>
        <p:xfrm>
          <a:off x="399025" y="1794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{FAF75DC7-8B4A-4AB0-AA2E-C36D8B43F66C}</a:tableStyleId>
              </a:tblPr>
              <a:tblGrid>
                <a:gridCol w="1094825"/>
                <a:gridCol w="4815875"/>
              </a:tblGrid>
              <a:tr h="34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a" sz="1200"/>
                        <a:t>Element</a:t>
                      </a:r>
                      <a:endParaRPr b="1" sz="1200"/>
                    </a:p>
                  </a:txBody>
                  <a:tcPr marT="91425" marB="91425" marR="91425" marL="91425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a" sz="1200"/>
                        <a:t>Forklaring</a:t>
                      </a:r>
                      <a:endParaRPr b="1" sz="1200"/>
                    </a:p>
                  </a:txBody>
                  <a:tcPr marT="91425" marB="91425" marR="91425" marL="91425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7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1200"/>
                        <a:t>&lt;!DOCTYPE html&gt;</a:t>
                      </a:r>
                      <a:endParaRPr sz="1200"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1200"/>
                        <a:t>E</a:t>
                      </a:r>
                      <a:r>
                        <a:rPr lang="da" sz="1200"/>
                        <a:t>rklæring der definerer, at dette dokument er et HTML5-dokument</a:t>
                      </a:r>
                      <a:endParaRPr sz="1200"/>
                    </a:p>
                  </a:txBody>
                  <a:tcPr marT="91425" marB="91425" marR="91425" marL="91425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479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a" sz="1200">
                          <a:solidFill>
                            <a:schemeClr val="dk1"/>
                          </a:solidFill>
                        </a:rPr>
                        <a:t>&lt;html&gt;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1200"/>
                        <a:t>Rodelementet på en HTML-side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479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a" sz="1200">
                          <a:solidFill>
                            <a:schemeClr val="dk1"/>
                          </a:solidFill>
                        </a:rPr>
                        <a:t>&lt;head&gt;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1200"/>
                        <a:t>Element der indeholder metainformation om HTML-siden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693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a" sz="1200">
                          <a:solidFill>
                            <a:schemeClr val="dk1"/>
                          </a:solidFill>
                        </a:rPr>
                        <a:t>&lt;title&gt;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1200"/>
                        <a:t>Elementet derangiver en titel for HTML-siden </a:t>
                      </a:r>
                      <a:br>
                        <a:rPr lang="da" sz="1200"/>
                      </a:br>
                      <a:r>
                        <a:rPr lang="da" sz="1200"/>
                        <a:t>(som vises i browserens titellinje eller på sidens fane)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72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a" sz="1200">
                          <a:solidFill>
                            <a:schemeClr val="dk1"/>
                          </a:solidFill>
                        </a:rPr>
                        <a:t>&lt;body&gt;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 sz="1200"/>
                        <a:t>Element der definerer dokumentets krop og er en beholder for alt det synlige indhold, såsom overskrifter (&lt;h1&gt;, &lt;h2&gt;), afsnit (&lt;p&gt;), billeder &lt;img /&gt;), hyperlinks &lt;a&gt; osv.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46" name="Google Shape;24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9325" y="2323550"/>
            <a:ext cx="2529475" cy="174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Kod dit eget basale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HTML dokument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(01-exercise)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Tilføj overskrift (&lt;h1&gt;) til din hjemmeside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(02-example)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311700" y="749825"/>
            <a:ext cx="86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Tilføj overskrift (&lt;h1&gt;) til din hjemmeside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311700" y="1322525"/>
            <a:ext cx="4200600" cy="3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Med udgangspunkt i de basale elementer i et HTML dokument tilføjer man en overskrifter sådan her: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Inde imellem elementerne “&lt;body&gt;” og &lt;/body&gt;” tilføjer du: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/>
              <a:t>Først et “&lt;h1&gt;” tag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/>
              <a:t>Efterfulgt af et “&lt;/h1&gt;” tag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Skriver din overskrift mellem de 2 tags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/>
              <a:t>Her: “Min awesome hjemmeside”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4700" y="1474925"/>
            <a:ext cx="4326901" cy="23936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4" name="Google Shape;264;p42"/>
          <p:cNvCxnSpPr/>
          <p:nvPr/>
        </p:nvCxnSpPr>
        <p:spPr>
          <a:xfrm flipH="1" rot="10800000">
            <a:off x="5692850" y="3172475"/>
            <a:ext cx="2715600" cy="22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Tilføj paragraf (&lt;p&gt;) til din hjemmeside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(03-example)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4"/>
          <p:cNvSpPr txBox="1"/>
          <p:nvPr>
            <p:ph type="title"/>
          </p:nvPr>
        </p:nvSpPr>
        <p:spPr>
          <a:xfrm>
            <a:off x="311700" y="749825"/>
            <a:ext cx="86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Tilføj paragraf (&lt;p&gt;)</a:t>
            </a:r>
            <a:endParaRPr/>
          </a:p>
        </p:txBody>
      </p:sp>
      <p:sp>
        <p:nvSpPr>
          <p:cNvPr id="275" name="Google Shape;275;p44"/>
          <p:cNvSpPr txBox="1"/>
          <p:nvPr>
            <p:ph idx="1" type="body"/>
          </p:nvPr>
        </p:nvSpPr>
        <p:spPr>
          <a:xfrm>
            <a:off x="311700" y="1322525"/>
            <a:ext cx="4200600" cy="3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Under vores overskrift (&lt;h1&gt;) vil vi nu tilføje en paragraf (&lt;p&gt;) med en velkomstbesked til vores hjemmesides besøgende: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Efter vores overskrift (dvs. &lt;h1&gt; og &lt;/h1&gt;) indsætter vi nu et paragraf element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/>
              <a:t>Først et åbnings &lt;p&gt; tag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/>
              <a:t>Og derefter et sluttende &lt;/p&gt; tag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Imellem disse tags skriver vi vores velkomststekst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/>
              <a:t>Her. “Velkommen til min personlige hjemmeside - den er awesome!”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175" y="1792550"/>
            <a:ext cx="4572825" cy="21179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7" name="Google Shape;277;p44"/>
          <p:cNvCxnSpPr/>
          <p:nvPr/>
        </p:nvCxnSpPr>
        <p:spPr>
          <a:xfrm>
            <a:off x="5331275" y="3393900"/>
            <a:ext cx="37194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Tilføj et billede (&lt;img /&gt;)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(04-example)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 txBox="1"/>
          <p:nvPr>
            <p:ph type="title"/>
          </p:nvPr>
        </p:nvSpPr>
        <p:spPr>
          <a:xfrm>
            <a:off x="311700" y="749825"/>
            <a:ext cx="86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Tilføj billede</a:t>
            </a:r>
            <a:endParaRPr/>
          </a:p>
        </p:txBody>
      </p:sp>
      <p:sp>
        <p:nvSpPr>
          <p:cNvPr id="288" name="Google Shape;288;p46"/>
          <p:cNvSpPr txBox="1"/>
          <p:nvPr>
            <p:ph idx="1" type="body"/>
          </p:nvPr>
        </p:nvSpPr>
        <p:spPr>
          <a:xfrm>
            <a:off x="311700" y="1322525"/>
            <a:ext cx="4200600" cy="3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Nu vil vi tilføje et billede til vores hjemmeside.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da"/>
              <a:t>Det gør vi sådan her: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Efter vores afsluttende paragraf tag (&lt;p&gt;) indsætter vi et “&lt;img /&gt;” tag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Inde i vores “&lt;img /&gt;” indsætter vi en “src” attribut og sætter den lig med filstien til vores billede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/>
              <a:t>her “&lt;img src=”me.jpg” /&gt;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289" name="Google Shape;2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2300" y="1703675"/>
            <a:ext cx="4479299" cy="2243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0" name="Google Shape;290;p46"/>
          <p:cNvCxnSpPr/>
          <p:nvPr/>
        </p:nvCxnSpPr>
        <p:spPr>
          <a:xfrm>
            <a:off x="5176300" y="3460325"/>
            <a:ext cx="1350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Tilføj overskrift, paragraf og billede til et basalt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HTML dokument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(02-exercise)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Intro &amp; HTML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Formater elementer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(06-example)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9"/>
          <p:cNvSpPr txBox="1"/>
          <p:nvPr>
            <p:ph type="title"/>
          </p:nvPr>
        </p:nvSpPr>
        <p:spPr>
          <a:xfrm>
            <a:off x="311700" y="749825"/>
            <a:ext cx="86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Formater elementer - del 1</a:t>
            </a:r>
            <a:endParaRPr/>
          </a:p>
        </p:txBody>
      </p:sp>
      <p:sp>
        <p:nvSpPr>
          <p:cNvPr id="306" name="Google Shape;306;p49"/>
          <p:cNvSpPr txBox="1"/>
          <p:nvPr>
            <p:ph idx="1" type="body"/>
          </p:nvPr>
        </p:nvSpPr>
        <p:spPr>
          <a:xfrm>
            <a:off x="311700" y="1322525"/>
            <a:ext cx="84879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 HTML findes der flere muligheder for at formatere tekst. Her er et par af de mere kendte muligheder: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07" name="Google Shape;307;p49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{FAF75DC7-8B4A-4AB0-AA2E-C36D8B43F66C}</a:tableStyleId>
              </a:tblPr>
              <a:tblGrid>
                <a:gridCol w="1634425"/>
                <a:gridCol w="56045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a"/>
                        <a:t>Element</a:t>
                      </a:r>
                      <a:endParaRPr b="1"/>
                    </a:p>
                  </a:txBody>
                  <a:tcPr marT="91425" marB="91425" marR="91425" marL="91425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a"/>
                        <a:t>Forklaring</a:t>
                      </a:r>
                      <a:endParaRPr b="1"/>
                    </a:p>
                  </a:txBody>
                  <a:tcPr marT="91425" marB="91425" marR="91425" marL="91425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/>
                        <a:t>&lt;b&gt;</a:t>
                      </a:r>
                      <a:endParaRPr/>
                    </a:p>
                  </a:txBody>
                  <a:tcPr marT="91425" marB="91425" marR="91425" marL="91425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/>
                        <a:t>Fed tekst</a:t>
                      </a:r>
                      <a:endParaRPr/>
                    </a:p>
                  </a:txBody>
                  <a:tcPr marT="91425" marB="91425" marR="91425" marL="91425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/>
                        <a:t>&lt;i&gt;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/>
                        <a:t>Kursiv tekst </a:t>
                      </a:r>
                      <a:br>
                        <a:rPr lang="da"/>
                      </a:br>
                      <a:r>
                        <a:rPr i="1" lang="da"/>
                        <a:t>(bruges ofte til at indikere teknisk term, frase fra et andet sprog etc.)</a:t>
                      </a:r>
                      <a:endParaRPr i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/>
                        <a:t>&lt;em&gt;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"/>
                        <a:t>Fremhævet, også kursiv, tekst</a:t>
                      </a:r>
                      <a:br>
                        <a:rPr lang="da"/>
                      </a:br>
                      <a:r>
                        <a:rPr i="1" lang="da"/>
                        <a:t>(kan bruges af “screen readers” med eftertryk ved udtale)</a:t>
                      </a:r>
                      <a:endParaRPr i="1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08" name="Google Shape;308;p49"/>
          <p:cNvSpPr txBox="1"/>
          <p:nvPr/>
        </p:nvSpPr>
        <p:spPr>
          <a:xfrm>
            <a:off x="228450" y="4508200"/>
            <a:ext cx="86871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a" sz="1200">
                <a:latin typeface="Lato"/>
                <a:ea typeface="Lato"/>
                <a:cs typeface="Lato"/>
                <a:sym typeface="Lato"/>
              </a:rPr>
              <a:t>Komplet liste af formateringsmuligheder kan findes her: </a:t>
            </a:r>
            <a:r>
              <a:rPr i="1" lang="da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https://www.w3schools.com/html/html_formatting.asp</a:t>
            </a:r>
            <a:r>
              <a:rPr i="1" lang="da" sz="1200">
                <a:latin typeface="Lato"/>
                <a:ea typeface="Lato"/>
                <a:cs typeface="Lato"/>
                <a:sym typeface="Lato"/>
              </a:rPr>
              <a:t> </a:t>
            </a:r>
            <a:endParaRPr i="1"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/>
          <p:nvPr>
            <p:ph type="title"/>
          </p:nvPr>
        </p:nvSpPr>
        <p:spPr>
          <a:xfrm>
            <a:off x="311700" y="749825"/>
            <a:ext cx="86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da"/>
              <a:t>Formater elementer - del 2</a:t>
            </a:r>
            <a:endParaRPr/>
          </a:p>
        </p:txBody>
      </p:sp>
      <p:sp>
        <p:nvSpPr>
          <p:cNvPr id="314" name="Google Shape;314;p50"/>
          <p:cNvSpPr txBox="1"/>
          <p:nvPr>
            <p:ph idx="1" type="body"/>
          </p:nvPr>
        </p:nvSpPr>
        <p:spPr>
          <a:xfrm>
            <a:off x="311700" y="1322525"/>
            <a:ext cx="4200600" cy="3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Efter vores &lt;img /&gt; tag vil vi tilføje en paragraf med noget formateret tekst sådan her: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Lav en paragraf med teksten “Jeg hedder &lt;indsæt dit navn&gt; og er for syg og vildt cool!”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Formater ordet “syg” med et “&lt;b&gt;” tag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i="1" lang="da"/>
              <a:t>Dvs. “&lt;b&gt;syg&lt;/b&gt;”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Formater ordet “vild” med et “&lt;em&gt;” tag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200"/>
              <a:buAutoNum type="alphaLcPeriod"/>
            </a:pPr>
            <a:r>
              <a:rPr i="1" lang="da"/>
              <a:t>Dvs. “&lt;em&gt;vild&lt;/em&gt;”</a:t>
            </a:r>
            <a:endParaRPr i="1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5250" y="1474925"/>
            <a:ext cx="4516350" cy="22141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p50"/>
          <p:cNvCxnSpPr/>
          <p:nvPr/>
        </p:nvCxnSpPr>
        <p:spPr>
          <a:xfrm>
            <a:off x="5146775" y="3209425"/>
            <a:ext cx="38079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Tilføj link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(06-example)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2"/>
          <p:cNvSpPr txBox="1"/>
          <p:nvPr>
            <p:ph type="title"/>
          </p:nvPr>
        </p:nvSpPr>
        <p:spPr>
          <a:xfrm>
            <a:off x="311700" y="749825"/>
            <a:ext cx="86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Tilføj link</a:t>
            </a:r>
            <a:endParaRPr/>
          </a:p>
        </p:txBody>
      </p:sp>
      <p:sp>
        <p:nvSpPr>
          <p:cNvPr id="327" name="Google Shape;327;p52"/>
          <p:cNvSpPr txBox="1"/>
          <p:nvPr>
            <p:ph idx="1" type="body"/>
          </p:nvPr>
        </p:nvSpPr>
        <p:spPr>
          <a:xfrm>
            <a:off x="311700" y="1322525"/>
            <a:ext cx="4200600" cy="3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 HTML tilføjer man links via “&lt;a&gt;” tagget. Her vil vi blot linke til din </a:t>
            </a:r>
            <a:r>
              <a:rPr lang="da"/>
              <a:t>favorit hjemmeside sådan her: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Lav en paragraf efter den foregående med teksten: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/>
              <a:t>“Jeg elsker fodbold og læser ofte nyheder på bold.dk”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Omkreds ordet “bold.dk” med et “&lt;a&gt;” tag foran ordet, og et “&lt;/a&gt;” tag efter ordet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 første “&lt;a&gt;” indsættes denne attribut: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da"/>
              <a:t>href=”https://bold.dk”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328" name="Google Shape;32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5725" y="1474925"/>
            <a:ext cx="4545874" cy="261265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52"/>
          <p:cNvSpPr/>
          <p:nvPr/>
        </p:nvSpPr>
        <p:spPr>
          <a:xfrm>
            <a:off x="5013950" y="3143000"/>
            <a:ext cx="2745300" cy="627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Tilføj lister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(06-example)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4"/>
          <p:cNvSpPr txBox="1"/>
          <p:nvPr>
            <p:ph type="title"/>
          </p:nvPr>
        </p:nvSpPr>
        <p:spPr>
          <a:xfrm>
            <a:off x="311700" y="749825"/>
            <a:ext cx="86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Tilføj Liste</a:t>
            </a:r>
            <a:endParaRPr/>
          </a:p>
        </p:txBody>
      </p:sp>
      <p:sp>
        <p:nvSpPr>
          <p:cNvPr id="340" name="Google Shape;340;p54"/>
          <p:cNvSpPr txBox="1"/>
          <p:nvPr>
            <p:ph idx="1" type="body"/>
          </p:nvPr>
        </p:nvSpPr>
        <p:spPr>
          <a:xfrm>
            <a:off x="311700" y="1322525"/>
            <a:ext cx="4200600" cy="3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Udover at vi elsker fodbold, så vil vi gerne vise folk en liste over andre ting vi elsker.</a:t>
            </a:r>
            <a:r>
              <a:rPr lang="da"/>
              <a:t> For at gøre det tilføjer vi dog en lige en paragraf som overskrift inden vores liste. Så vi gør sådan her: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Lav en paragraf “&lt;p&gt;” med teksten “Andre ting jeg elsker:”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Lav uordnet liste under din paragraf vhja. af taggene “&lt;ul&gt;” og “&lt;li&gt;”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i="1" lang="da"/>
              <a:t>Se billedet hvordan ..</a:t>
            </a:r>
            <a:endParaRPr i="1"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341" name="Google Shape;34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4700" y="1474925"/>
            <a:ext cx="4326899" cy="308337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54"/>
          <p:cNvSpPr/>
          <p:nvPr/>
        </p:nvSpPr>
        <p:spPr>
          <a:xfrm>
            <a:off x="5198425" y="3585775"/>
            <a:ext cx="1845000" cy="657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3" name="Google Shape;343;p54"/>
          <p:cNvCxnSpPr/>
          <p:nvPr/>
        </p:nvCxnSpPr>
        <p:spPr>
          <a:xfrm flipH="1" rot="10800000">
            <a:off x="2674650" y="3858925"/>
            <a:ext cx="2376300" cy="324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Tilføj en &lt;div&gt;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(07-example)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6"/>
          <p:cNvSpPr txBox="1"/>
          <p:nvPr>
            <p:ph type="title"/>
          </p:nvPr>
        </p:nvSpPr>
        <p:spPr>
          <a:xfrm>
            <a:off x="311700" y="749825"/>
            <a:ext cx="86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Tilføj &lt;div&gt;</a:t>
            </a:r>
            <a:endParaRPr/>
          </a:p>
        </p:txBody>
      </p:sp>
      <p:sp>
        <p:nvSpPr>
          <p:cNvPr id="354" name="Google Shape;354;p56"/>
          <p:cNvSpPr txBox="1"/>
          <p:nvPr>
            <p:ph idx="1" type="body"/>
          </p:nvPr>
        </p:nvSpPr>
        <p:spPr>
          <a:xfrm>
            <a:off x="311700" y="1322525"/>
            <a:ext cx="4200600" cy="3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 HTML bruger man </a:t>
            </a:r>
            <a:r>
              <a:rPr lang="da"/>
              <a:t>&lt;div&gt; </a:t>
            </a:r>
            <a:r>
              <a:rPr lang="da">
                <a:solidFill>
                  <a:schemeClr val="dk1"/>
                </a:solidFill>
              </a:rPr>
              <a:t>e</a:t>
            </a:r>
            <a:r>
              <a:rPr lang="da">
                <a:solidFill>
                  <a:schemeClr val="dk1"/>
                </a:solidFill>
              </a:rPr>
              <a:t>lementet</a:t>
            </a:r>
            <a:r>
              <a:rPr lang="da"/>
              <a:t> som en beholder for andre HTML-elementer, og dette gøres ofte for at style disse elementer.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da"/>
              <a:t>Vi vil derfor tilføje en &lt;div&gt; til vores hjemmeside, så vi senere kan style den. Det gør vi sådan her: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Indsæt starttagget “&lt;div&gt;” før vores &lt;img /&gt; tag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Afslut tagget - dvs. “&lt;/div&gt;” - efter vores “&lt;p&gt;” element med teksten “Jeg hedder ..”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355" name="Google Shape;35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2300" y="1322525"/>
            <a:ext cx="4479300" cy="3476376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6"/>
          <p:cNvSpPr/>
          <p:nvPr/>
        </p:nvSpPr>
        <p:spPr>
          <a:xfrm>
            <a:off x="5080375" y="2604300"/>
            <a:ext cx="3874200" cy="1077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formater paragraf og tilføj link, liste og &lt;div&gt;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(03-exercise)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Agenda</a:t>
            </a:r>
            <a:endParaRPr/>
          </a:p>
        </p:txBody>
      </p:sp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311700" y="1180075"/>
            <a:ext cx="8520600" cy="36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"/>
              <a:t>Agenda for 1. aften er: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Det vi skal lave</a:t>
            </a:r>
            <a:r>
              <a:rPr lang="da"/>
              <a:t>:</a:t>
            </a:r>
            <a:r>
              <a:rPr lang="da"/>
              <a:t> </a:t>
            </a:r>
            <a:r>
              <a:rPr i="1" lang="da"/>
              <a:t>vores egen personlige hjemmeside</a:t>
            </a:r>
            <a:endParaRPr i="1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Nødvendigt software 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Basic HTML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Opgave: Kod dit eget basale HTML dokument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HTML elementer til vores hjemmeside (overskrift, paragraf, billede)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Opgave: Tilføj overskrift, paragraf og billede til HTML dokument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Formatering af elementer, links, lister og divs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Opgave: Tilføj formatering, links, lister og div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Tak for i aften!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Din egen personlige hjemmeside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Din egen personlige hjemmeside</a:t>
            </a:r>
            <a:endParaRPr/>
          </a:p>
        </p:txBody>
      </p:sp>
      <p:sp>
        <p:nvSpPr>
          <p:cNvPr id="205" name="Google Shape;205;p33"/>
          <p:cNvSpPr txBox="1"/>
          <p:nvPr>
            <p:ph idx="1" type="body"/>
          </p:nvPr>
        </p:nvSpPr>
        <p:spPr>
          <a:xfrm>
            <a:off x="311700" y="13225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a"/>
              <a:t>Her er slutresultatet af hvad vi skal bruge gennem dette forløb - en super awesome personlig hjemmeside:</a:t>
            </a:r>
            <a:endParaRPr/>
          </a:p>
        </p:txBody>
      </p:sp>
      <p:pic>
        <p:nvPicPr>
          <p:cNvPr id="206" name="Google Shape;2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75" y="1730300"/>
            <a:ext cx="4116225" cy="330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7250" y="1730300"/>
            <a:ext cx="3246926" cy="3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3"/>
          <p:cNvSpPr/>
          <p:nvPr/>
        </p:nvSpPr>
        <p:spPr>
          <a:xfrm>
            <a:off x="4432825" y="3197450"/>
            <a:ext cx="715200" cy="44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Nødvendigt software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Nødvendigt software</a:t>
            </a:r>
            <a:endParaRPr/>
          </a:p>
        </p:txBody>
      </p:sp>
      <p:sp>
        <p:nvSpPr>
          <p:cNvPr id="219" name="Google Shape;219;p35"/>
          <p:cNvSpPr txBox="1"/>
          <p:nvPr>
            <p:ph idx="1" type="body"/>
          </p:nvPr>
        </p:nvSpPr>
        <p:spPr>
          <a:xfrm>
            <a:off x="311700" y="1322525"/>
            <a:ext cx="3834300" cy="3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For at kunne kode vores egen hjemmeside, skal vi bruge følgende software: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VS Code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“Live Server” extension i VS Code</a:t>
            </a:r>
            <a:endParaRPr/>
          </a:p>
        </p:txBody>
      </p:sp>
      <p:pic>
        <p:nvPicPr>
          <p:cNvPr id="220" name="Google Shape;2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5250" y="832925"/>
            <a:ext cx="4250701" cy="227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5250" y="3260125"/>
            <a:ext cx="2350421" cy="17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Om html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/>
              <a:t>(01-example)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om html</a:t>
            </a:r>
            <a:endParaRPr/>
          </a:p>
        </p:txBody>
      </p:sp>
      <p:sp>
        <p:nvSpPr>
          <p:cNvPr id="232" name="Google Shape;232;p37"/>
          <p:cNvSpPr txBox="1"/>
          <p:nvPr>
            <p:ph idx="1" type="body"/>
          </p:nvPr>
        </p:nvSpPr>
        <p:spPr>
          <a:xfrm>
            <a:off x="311700" y="1322525"/>
            <a:ext cx="4259400" cy="3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Generelt kan man om HTML sige: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HTML står “Hyper Text Markup Language”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HTML er sproget vi bruger til at lave hjemmesider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HTML beskriver strukturen af en hjemmeside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HTML består af en serie elementer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HTML elementerne fortæller vores browser, hvordan vores indhold skal vises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HTML elementer markerer indhold såsom overskrifter, paragraffer, links, billeder osv.</a:t>
            </a:r>
            <a:endParaRPr/>
          </a:p>
        </p:txBody>
      </p:sp>
      <p:pic>
        <p:nvPicPr>
          <p:cNvPr id="233" name="Google Shape;23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100" y="1534275"/>
            <a:ext cx="4501577" cy="271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ding Pirat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